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4" r:id="rId2"/>
    <p:sldId id="389" r:id="rId3"/>
    <p:sldId id="514" r:id="rId4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86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ИНФОРМАЦИЯ О РЕАЛИЗАЦИИ </a:t>
            </a:r>
            <a:r>
              <a:rPr lang="ru-RU" dirty="0" smtClean="0"/>
              <a:t>НП «МСП» НА </a:t>
            </a:r>
            <a:r>
              <a:rPr lang="ru-RU" dirty="0"/>
              <a:t>ТЕРРИТОРИИ МУНИЦИПАЛЬНОГО РАЙОНА </a:t>
            </a:r>
            <a:r>
              <a:rPr lang="ru-RU" dirty="0" smtClean="0"/>
              <a:t>ВОЛЖСКИЙ за 2019 год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</a:t>
            </a:fld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5" y="827598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Федеральные проекты, входящие в состав: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25176" y="2415370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Целевые показатели: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94499"/>
              </p:ext>
            </p:extLst>
          </p:nvPr>
        </p:nvGraphicFramePr>
        <p:xfrm>
          <a:off x="164506" y="5517232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56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3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3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8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 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316 487,8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175 341,0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230 849,3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504 632,1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526 906,1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299 561,7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2 053 778,0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 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111 903,5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94 936,1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94 480,2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99 770,9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109 715,1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107 031,4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617 837,2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77717" y="5045040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71853"/>
              </p:ext>
            </p:extLst>
          </p:nvPr>
        </p:nvGraphicFramePr>
        <p:xfrm>
          <a:off x="177717" y="2908791"/>
          <a:ext cx="8559547" cy="2171705"/>
        </p:xfrm>
        <a:graphic>
          <a:graphicData uri="http://schemas.openxmlformats.org/drawingml/2006/table">
            <a:tbl>
              <a:tblPr firstRow="1" firstCol="1" bandRow="1"/>
              <a:tblGrid>
                <a:gridCol w="2976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7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4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значение 2018</a:t>
                      </a:r>
                      <a:r>
                        <a:rPr lang="ru-RU" sz="1100" b="1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Численность занятых в сфере малого и среднего предпринимательства в Самарской области, млн. человек</a:t>
                      </a:r>
                      <a:endParaRPr lang="ru-RU" sz="105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0,448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0,450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0,464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0,480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0,501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0,519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0,535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малого и среднего предпринимательства в ВРП,%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24,8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25,9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27,6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30,9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439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экспортеров, являющихся субъектами малого и среднего предпринимательства, включая индивидуальных предпринимателей, в общем объеме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несырьевого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экспорта,%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479833" y="37681"/>
            <a:ext cx="776695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algn="l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НП«МАЛОЕ И СРЕДНЕЕ ПРЕДПРИНИМАТЕЛЬСТВО И ПОДДЕРЖКА ИНДИВИДУАЛЬНОЙ ПРЕДПРИНИМАТЕЛЬСКОЙ ИНИЦИАТИВЫ»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5176" y="1166152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1. «Улучшение условий ведения предпринимательской деятельности»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2115" y="1695629"/>
            <a:ext cx="404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2. «Акселерация субъектов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малого и среднего предпринимательства»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5119705" y="1035415"/>
            <a:ext cx="3877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3. «Расширение доступа субъектов МСП к финансовым ресурсам, в том числе к льготному финансированию»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5119705" y="1676706"/>
            <a:ext cx="3877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4. «Создание системы поддержки фермеров и развитие сельской кооперации»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5119704" y="2358277"/>
            <a:ext cx="4127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5. «Популяризация предпринимательства»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109256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736453" y="43112"/>
            <a:ext cx="828092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algn="l"/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НП«МАЛОЕ И СРЕДНЕЕ ПРЕДПРИНИМАТЕЛЬСТВО И ПОДДЕРЖКА ИНДИВИДУАЛЬНОЙ ПРЕДПРИНИМАТЕЛЬСКОЙ ИНИЦИАТИВЫ» </a:t>
            </a:r>
            <a:r>
              <a:rPr lang="ru-RU" sz="1600" dirty="0" err="1"/>
              <a:t>мр</a:t>
            </a:r>
            <a:r>
              <a:rPr lang="ru-RU" sz="1600" dirty="0"/>
              <a:t> Волжский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10423"/>
              </p:ext>
            </p:extLst>
          </p:nvPr>
        </p:nvGraphicFramePr>
        <p:xfrm>
          <a:off x="49639" y="764704"/>
          <a:ext cx="8967734" cy="5820136"/>
        </p:xfrm>
        <a:graphic>
          <a:graphicData uri="http://schemas.openxmlformats.org/drawingml/2006/table">
            <a:tbl>
              <a:tblPr firstRow="1" firstCol="1" bandRow="1"/>
              <a:tblGrid>
                <a:gridCol w="5909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63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2019 г. 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2020 г.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2021 г.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2022 г.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2023 г.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2024 г.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Прирост численности занятых в сфере МСП на уровне МО (человек) до 2024 года, в том числе за счет легализации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Прирост численности занятых в сфере МСП за счет легализации теневого сектора экономики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Helvetica" panose="020B06040202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Количество </a:t>
                      </a:r>
                      <a:r>
                        <a:rPr lang="ru-RU" sz="1200" dirty="0" err="1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20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 граждан, зафиксировавших свой статус с учетом введения налогового режима для </a:t>
                      </a:r>
                      <a:r>
                        <a:rPr lang="ru-RU" sz="1200" dirty="0" err="1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20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, человек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Helvetica" panose="020B06040202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80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Количество СМСП, отвечающих требованиям и условиям оказания финансовой поддержки (</a:t>
                      </a:r>
                      <a:r>
                        <a:rPr lang="ru-RU" sz="1200" dirty="0" err="1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микрозаймы</a:t>
                      </a:r>
                      <a:r>
                        <a:rPr lang="ru-RU" sz="120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 и поручительства), направленных в МЭР СО (АО «ГФСО»), ед.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субъектов МСП и </a:t>
                      </a:r>
                      <a:r>
                        <a:rPr lang="ru-RU" sz="12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граждан, получивших поддержку в рамках федерального проекта, человек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Количество субъектов МСП, выведенных на экспорт при поддержке центров (агентств) координации поддержки экспортно-ориентированных субъектов МСП,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Создание индустриальных  (промышленных) парков в целях обеспечения льготного доступа субъектов МСП к производственным площадям и помещениям на территории Самарской области,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2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физических лиц-участников ФП "Популяризация предпринимательства",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02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обученных основам ведения бизнеса, финансовой грамотности и иным навыкам предпринимательской деятельности,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вновь созданных субъектов МСП по итогам реализации ФП "Популяризация предпринимательства",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физических лиц - участников федерального проекта, занятых в сфере малого и среднего предпринимательства, по итогам участия в федеральном проект,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вовлеченных в субъекты МСП, осуществляющих деятельность в сфере сельского хозяйства,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принятых членов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СПоК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(кроме кредитных) из числа субъектов МСП, включая ЛПХ и К(Ф)Х, в году предоставления господдержки, единиц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50740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660</Words>
  <Application>Microsoft Office PowerPoint</Application>
  <PresentationFormat>Экран (4:3)</PresentationFormat>
  <Paragraphs>176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_ШАБЛОН_МЭР_СО - копия</vt:lpstr>
      <vt:lpstr>ИНФОРМАЦИЯ О РЕАЛИЗАЦИИ НП «МСП» НА ТЕРРИТОРИИ МУНИЦИПАЛЬНОГО РАЙОНА ВОЛЖСКИЙ за 2019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Сухова </cp:lastModifiedBy>
  <cp:revision>99</cp:revision>
  <cp:lastPrinted>2019-03-13T16:09:54Z</cp:lastPrinted>
  <dcterms:modified xsi:type="dcterms:W3CDTF">2020-12-10T10:20:08Z</dcterms:modified>
</cp:coreProperties>
</file>